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0813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4909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906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5796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598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632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1316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5885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91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810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281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4D48D-F904-4375-B72D-EB974B62570A}" type="datetimeFigureOut">
              <a:rPr lang="en-CA" smtClean="0"/>
              <a:t>2015-02-28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BB371-385E-4821-8DD8-3A497DBE08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304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4072" y="0"/>
            <a:ext cx="1133648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2200" b="1" dirty="0" smtClean="0">
                <a:solidFill>
                  <a:schemeClr val="accent6"/>
                </a:solidFill>
              </a:rPr>
              <a:t>Le tableau suivant compare les opinions / perspectives courantes concernant </a:t>
            </a:r>
            <a:br>
              <a:rPr lang="fr-CA" sz="2200" b="1" dirty="0" smtClean="0">
                <a:solidFill>
                  <a:schemeClr val="accent6"/>
                </a:solidFill>
              </a:rPr>
            </a:br>
            <a:r>
              <a:rPr lang="fr-CA" sz="2200" b="1" dirty="0" smtClean="0">
                <a:solidFill>
                  <a:schemeClr val="accent6"/>
                </a:solidFill>
              </a:rPr>
              <a:t>les deux méthodes de production en ce qui attrait l’agriculture. </a:t>
            </a:r>
          </a:p>
          <a:p>
            <a:pPr algn="ctr"/>
            <a:endParaRPr lang="fr-CA" sz="2200" b="1" dirty="0" smtClean="0">
              <a:solidFill>
                <a:schemeClr val="accent6"/>
              </a:solidFill>
            </a:endParaRPr>
          </a:p>
          <a:p>
            <a:pPr algn="ctr"/>
            <a:r>
              <a:rPr lang="fr-CA" sz="2200" b="1" dirty="0" smtClean="0">
                <a:solidFill>
                  <a:schemeClr val="accent6"/>
                </a:solidFill>
              </a:rPr>
              <a:t>La plupart des pratiques agricoles présentent des traits qui se retrouvent </a:t>
            </a:r>
            <a:br>
              <a:rPr lang="fr-CA" sz="2200" b="1" dirty="0" smtClean="0">
                <a:solidFill>
                  <a:schemeClr val="accent6"/>
                </a:solidFill>
              </a:rPr>
            </a:br>
            <a:r>
              <a:rPr lang="fr-CA" sz="2200" b="1" dirty="0" smtClean="0">
                <a:solidFill>
                  <a:schemeClr val="accent6"/>
                </a:solidFill>
              </a:rPr>
              <a:t>dans les deux colonnes du tableau.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176654"/>
              </p:ext>
            </p:extLst>
          </p:nvPr>
        </p:nvGraphicFramePr>
        <p:xfrm>
          <a:off x="716973" y="1903750"/>
          <a:ext cx="10900064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0032"/>
                <a:gridCol w="54500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Agriculture industrielle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smtClean="0"/>
                        <a:t>Agriculture écologique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Grandes plantations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Petites</a:t>
                      </a:r>
                      <a:r>
                        <a:rPr lang="fr-CA" baseline="0" dirty="0" smtClean="0"/>
                        <a:t> fermes / installations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Forte mécanisation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Utilisation</a:t>
                      </a:r>
                      <a:r>
                        <a:rPr lang="fr-CA" baseline="0" dirty="0" smtClean="0"/>
                        <a:t> de </a:t>
                      </a:r>
                      <a:r>
                        <a:rPr lang="fr-CA" baseline="0" dirty="0" err="1" smtClean="0"/>
                        <a:t>main-d’oeuvre</a:t>
                      </a:r>
                      <a:r>
                        <a:rPr lang="fr-CA" baseline="0" dirty="0" smtClean="0"/>
                        <a:t> et animaux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Haute consommation</a:t>
                      </a:r>
                      <a:r>
                        <a:rPr lang="fr-CA" baseline="0" dirty="0" smtClean="0"/>
                        <a:t> d’énergie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Basse consommation d’énergie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Communautés rurales peu</a:t>
                      </a:r>
                      <a:r>
                        <a:rPr lang="fr-CA" baseline="0" dirty="0" smtClean="0"/>
                        <a:t> desservies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Communautés rurales</a:t>
                      </a:r>
                      <a:r>
                        <a:rPr lang="fr-CA" baseline="0" dirty="0" smtClean="0"/>
                        <a:t> bien desservies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Monocultures</a:t>
                      </a:r>
                      <a:r>
                        <a:rPr lang="fr-CA" baseline="0" dirty="0" smtClean="0"/>
                        <a:t> (cultures uniques)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Rotation de plusieurs cultures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Utilisation</a:t>
                      </a:r>
                      <a:r>
                        <a:rPr lang="fr-CA" baseline="0" dirty="0" smtClean="0"/>
                        <a:t> d’engrais artificiels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Utilisation de compost et autres matières organiques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Sol</a:t>
                      </a:r>
                      <a:r>
                        <a:rPr lang="fr-CA" baseline="0" dirty="0" smtClean="0"/>
                        <a:t> pauvre en matières organiques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Sol riche en matière organique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Sol sujet à l’érosion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Sol moins sujet à l’érosion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Utilisation des chimiques (pesticides,</a:t>
                      </a:r>
                      <a:r>
                        <a:rPr lang="fr-CA" baseline="0" dirty="0" smtClean="0"/>
                        <a:t> herbicides, etc.)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Méthodes naturelles d’élimination des</a:t>
                      </a:r>
                      <a:r>
                        <a:rPr lang="fr-CA" baseline="0" dirty="0" smtClean="0"/>
                        <a:t> effets nuisibles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Transport lointain vers le lieu de vente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Produits vendus</a:t>
                      </a:r>
                      <a:r>
                        <a:rPr lang="fr-CA" baseline="0" dirty="0" smtClean="0"/>
                        <a:t> localement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CA" dirty="0" smtClean="0"/>
                        <a:t>Biodiversité réduite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CA" dirty="0" smtClean="0"/>
                        <a:t>Biodiversité favorisée </a:t>
                      </a:r>
                      <a:endParaRPr lang="en-C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681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Widescreen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Beaudry</dc:creator>
  <cp:lastModifiedBy>Phil Beaudry</cp:lastModifiedBy>
  <cp:revision>2</cp:revision>
  <dcterms:created xsi:type="dcterms:W3CDTF">2015-02-28T20:52:29Z</dcterms:created>
  <dcterms:modified xsi:type="dcterms:W3CDTF">2015-02-28T20:54:02Z</dcterms:modified>
</cp:coreProperties>
</file>