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6" r:id="rId5"/>
    <p:sldId id="269" r:id="rId6"/>
    <p:sldId id="259" r:id="rId7"/>
    <p:sldId id="261" r:id="rId8"/>
    <p:sldId id="262" r:id="rId9"/>
    <p:sldId id="264" r:id="rId10"/>
    <p:sldId id="263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33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4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8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4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13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92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90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78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57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2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5175-63F3-485F-9A8C-DA7A571C6EB7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E06F-25E3-4132-AEC7-02B61A615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7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_ZttK3Pu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terre.org/communique/le-canada-remporte-une-serie-de-victoires-du-prix-fossile-du-jou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anne_de_courant_nord-am%C3%A9ricaine_de_2003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Inondations_de_l'Alberta_en_201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ci.radio-canada.ca/sujet/femmes-autochtones-assassinees-disparue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kTTJW4xZ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2l-KZu7ff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D&#233;bris_spati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5qnh-s0b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Rougeol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ci.radio-canada.ca/sujet/lac-meganti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ilvette.files.wordpress.com/2013/05/img_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04" y="0"/>
            <a:ext cx="8568482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1098" y="6392779"/>
            <a:ext cx="500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www.youtube.com/watch?v=dd_ZttK3PuM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532910" y="176646"/>
            <a:ext cx="4322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dirty="0" smtClean="0"/>
              <a:t>Exemples de sujets d’analyse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8479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matenetwork.org/sites/default/files/fossil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57" y="0"/>
            <a:ext cx="71628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4257" y="61295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www.equiterre.org/communique/le-canada-remporte-une-serie-de-victoires-du-prix-fossile-du-jour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81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ruthorfiction.com/images/black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56" y="252845"/>
            <a:ext cx="8261061" cy="50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4436" y="5880207"/>
            <a:ext cx="865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fr.wikipedia.org/wiki/Panne_de_courant_nord-am%C3%A9ricaine_de_2003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59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lpcdn.ca/641x427/201306/22/707512-vue-aerienne-calg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05" y="102392"/>
            <a:ext cx="9013782" cy="60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0464" y="6303312"/>
            <a:ext cx="6577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fr.wikipedia.org/wiki/Inondations_de_l%27Alberta_en_2013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124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tvanouvelles.ca/archives/lcn/infos/national/media/2014/08/20140823-160445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21" y="581890"/>
            <a:ext cx="8583180" cy="48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50919" y="5734735"/>
            <a:ext cx="786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ici.radio-canada.ca/sujet/femmes-autochtones-assassinees-disparues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907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tograf.fr/img/7eme_continent/ile_dechets_ocean_pacifiqu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8" y="515071"/>
            <a:ext cx="10504537" cy="58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1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4" y="248268"/>
            <a:ext cx="10243249" cy="5745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286" y="6101834"/>
            <a:ext cx="494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https://www.youtube.com/watch?v=PLkTTJW4xZs</a:t>
            </a:r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01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5169" y="6101834"/>
            <a:ext cx="472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www.youtube.com/watch?v=2l-KZu7ffts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8194" name="Picture 2" descr="https://encrypted-tbn3.gstatic.com/images?q=tbn:ANd9GcQQ9Zvy91_IExE5VEWWEqsnxwegLAb6DxPlPFHkrZSvGzw-ud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93" y="563129"/>
            <a:ext cx="9247092" cy="52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a.int/var/esa/storage/images/esa_multimedia/videos/2013/04/the_space_debris_story_2013/12640981-3-eng-GB/The_Space_Debris_Story_2013_video_production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6" y="172171"/>
            <a:ext cx="10629769" cy="59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5092" y="6371997"/>
            <a:ext cx="420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fr.wikipedia.org/wiki/</a:t>
            </a:r>
            <a:r>
              <a:rPr lang="en-CA" dirty="0" err="1" smtClean="0">
                <a:hlinkClick r:id="rId3"/>
              </a:rPr>
              <a:t>Débris_spatial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74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soufflecestmavie.unblog.fr/files/2012/07/PA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55" y="223693"/>
            <a:ext cx="8666307" cy="62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8920" y="6424917"/>
            <a:ext cx="498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https://www.youtube.com/watch?v=Jq5qnh-s0bM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91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hQVFBUVGBgYGBgWGRgYGBwXGx4XGBccHRwcHCggGholHRgaITEhJSkrLi4uFx8zODMsNygtLisBCgoKDg0OGxAQGywkHyQvLzQsLzQsLCwsLCwsLCwsLCwsLCwsLCwsLCwsLCwsLCwsLCwsLCwsLCwsLCwsLCwsLP/AABEIARYAtQMBIgACEQEDEQH/xAAcAAABBQEBAQAAAAAAAAAAAAAFAAMEBgcBAgj/xABBEAABAwIDBAgFAgQGAQQDAAABAAIRAyEEMUEFElFhBiJxgZGhsfAHEzLB0eHxFCVCYhUjM1JygiQWY5LCNDVD/8QAGQEAAgMBAAAAAAAAAAAAAAAAAgQAAQMF/8QAKBEAAgICAQQBBAMBAQAAAAAAAAECEQMhEgQxQVEiMkJhgRNx8CMz/9oADAMBAAIRAxEAPwAPsp07GqAzG67j9llS1jY4P+C1Dl1Xzr91k6PVA+WJdSSVEOpSkAutYTYZqF0cleqYvcxzSfSIAJtOXZxXaNMuIAEyclC62en3ymF4NkSxzPlxSMb0SYvE5DtQ7dUTsKURNeRlmuuedSV5HILr2EZqAnld3lwrigJ0lclJclQh2UpXF1Qs6eK5KcoiTHFNuEGFC68m0dCagOzmgyQGOEc78uaxrEDrO7Sti+HonZw/7/eLrIMeIqPH9x9Vb7gLuxiUlwrqoOjXej9L+SVMzLanpf3yWQhbL0aZ/JXn+x6xx2Z7VdaQPlnE6xuqbYLp0OyHBCwkj3Wo7rWk/wBU+ScwhAk8o9E7tQjdZGkj0KiA5DhcoV2NH8ZaHsVVLzJ7uAAyAU7ZDhRpvrkAn6KYOrsye5DvqItcwAp+MHzH06DDLKQLZzkm9R3jbuUfotd7POyKDqtRznS47rnEniZjzUnE7K3abTYue+B2AflTNjPDWVXgAbxDQTkGiM05Th1Rkbz9TIhouZAGcQs3J2bwxrjQydntosJ+upFzFmj8qv1ack+vNXSps51d0WZTFjEX4GPeqh7Q2cxo3Wg6wAPNVHJsuWK1S8FRc1eFPxWELPqz9ExRpbxMmAM1vaoUcHdEcLhTtYAZDxTYCsqjsLrWqTSw5daDCLYDYu+wm+8DEeiFzSNIYpS7AUsIMjRO7RoWbUGT57iMwUbq7JhhkiZnTKCPVAt6xYcsxyKpO+xc4cdM174ZtnZ4H9zs8lkO2GxXqD+93qVr3wpd/wCDeP8AUcB4BZT0nbGKrjhUcjF/LBa6uJKBG19EhOxXjTdqA281iz8z2lbV0L//AE7zyqe/VYs8XPaVf2oF/UxU3wZ4JxzLduSZUpwnd7ELDj2OzIM8vQJlzCJUh2XbCm0MC107720wBrmexC3RrxsFtaSQBnIHijT8MaDHA2e8cLhv2letl4FrKoc+7WjetnxaPReqrHVMSAbuqO80DabNIY3FWGMPh2MwwdUIIG6A2YBtPimMNid58UmSQCJHnp+qI4yhu02bwAgx5Ek+XkhGH2r8sEN/qMk+iyW9jPYslCo5rN07oOpI8hzXiphDBcRcxY8OfJVv/GHuPWJAkZKwYba/zQGsYXEC5OTezh2lC4NBKXore1cA59QU2jeebkjQceQTW0qLKADGw5+p4Hnz5aKxNeWhzaX+o766hvbkhmH2C6rUAyBv3ak9q0jJeWZyg9tFZp4YuubDijHR7Y/zHy5pLRoJudFZDsCXw1lgYAm3eVasHsdtJoFpGeefJVLLekUsMYbZX6GxmtaXQOAH3nyQDa+IdQ3dywcbjs4rQMfSAAaB9NzHL9/JUTpXTlhiOrccUEK5UauTlFtEbF7QkNgwHU2kjsc77FVrFm6eZVuycog9hJUfFZntTMY0JZZckbJ8ImA4J2v+Y7x3Qsu6bUt3G1x/eVpvwZIOFqCcqk37BKz34kNjH1o4grRoX8srC6kElCza+hDC7ZDwM4qRyt53WKuzPatv6BU/5Q+NQ+fDLmsSrfUe0ovtQD+pniU61NJ2lFkDDQ+HSQiRwIJG8TJHhwCH4UA1Gg5FwHmrriNnHfJIjdImO5Y5J8R/psandgcYUsEi4NvCYU7DNG+yofqB+kcD780Q2lQDZDXNLTpIN9F42eBuC41Ok2jw/RL87VjrxpdiLtf5lVvWtTDnXiL2AHNVh1QAGc54q+46m3+Ede4eXWI1znyVGo0JyEnuha4noVyx3onbA2Q7EEuMtptzccuwKyPwhYzcYN1hz5/myHbM32iB1td0XHf70XcZWe9w3wQ3RrRFsvsgm3JmuPFxRMw2NY1hjvOlvVd2VvVXGqJaxmZ/3E6DyUPD7HqVTdpbRbpIH7q0Mew/Lp0qRFNkAgakceU8eSB0gqfosWztmgMDpzXmsQYA7dO/0U91c2O4WgCOfhloqxtjagBhgAPdHO/ihVC8YuTO7SrBrDJ65y1Hv8Km7WJIcXcLcgi2O2vh469ZrXi0ghx7IAsqxtrFUXMcab3OPMn0WsYuzTnGMXsrbyvNR0leXOlcBTqOXZsvwS//AB6wif8AMHp+iovxPbGPqd3ort8Dh/l1+G830KqHxYp7uPdeZa0+qvwgfu/34KWF1cXVRZuvw4p72yXxrvjyhYbWPWd2n1W4/Dgn/Can/dYfifrd2n1RV8UC38mNr002XkpBCyJkmjWDSHDMEHwut0o7EbjMMa1E/wCo1tRgEXEAOb2hwIWCMWofCLpiKDhg8Q6Kb3TSf/sqH+n/AIuPn2rDLDkhrBlcHokPpursIIaPlMiTYwMo4oJQp7lj2ytdZ0Ppv3nVgAXE3ZLTcn3CzrpJsU4eruAktD3BpPCAUmk0deGaE9IgvwnzG7snjYFScR0dDqzqNJsHdaWgWz7exENhbPc9zTPV1tw7+StOA2a7/Eg8NEOphw5ACPVUm/ZWSUYv9Mo+x8HUpvcLg/Q4AEnlPAc0zjX1qdQhuGL3DSSI4bxHotid0eYX7+XVAdEdbt4lOt2ZTbvAU7uu4mSTw70STu2LvqYtaMAxO1cbVfuFrKYE2YyBBzuZJWj9E9gPbS36pAIixveJBPj5o67oy17t4NDQCTwzjPXsRPH4cspwAAwCSTqe82/RVOV+KBUor4xbd+xnaFENoOc4gwLnILOsNs84mo/e3Yc1wAIMDLKMjdXiriHPwz2AAEyBIOWuveqHsrFvp4hwbcFvbYaW7M+SkQseN8ZeypVehbqTyHHeaCQLIbt7ZIoMabhzj3Rf8Lb2GlVZYAHUcOxZJ8SKs1GgZD8BNQlJy7i01FY2lGmU0rgXUgEwJGw/At3UxA1lh8j+FWvjHT3ccObAfMo58CqnXxDf7WmOfWQr4004xbDxZ6Eoq0ivP+/BngSSSVFm5fDgfyp+d9/SZt+ixCt9RniVunw2P8rfEf1+Y5+81hmI+t3aUX2r9gv6mNpLidp4dzsmkoS0mxtemu4WPJe6tAtsbLwAhLqjU+jfxjq0aYZiaXzy0QHh2650f7p1yuE5tPaj8dFcsDWvEgC9haTOZVG6N7Bdi2YgUxL6VI1GjjunrDtiVYfh5XNSlUpTdhBbzBmRyyS+aHx0O9JOp78lz6J1HbucX/GvaVecCDIIF8pgCxvnqqFsGtu1HNdne365dyvGCxIgAHlx8UoNdRG3aDmFebAyedl6xVSBYE+aGurvkFsWzHEcivbMQ67rbomRm7lcIubqhT+Pdg/aG2BTJO9JANstRAEodt3b3UY0NBL2yQIkTcQhO1KnzsXBJ3TAJjIZH181Z8VsVlRrX03bpa2N6AZEcPusknIelDHi48kA8AKtem8AbtpNxPvRAjhwyuwFsF0tB1uPT8lT8UyrScKYfbdDxNpaDe4zFk30apsqO+fUMubLWg2Azk8zkiignpOXgjbbaaQHyzlMmYN+z3dZd0xqTVAJkgX71rHStrGuL943/pNsgOaqdToC6v8A5tSrulwBiD1QbgExwjxTWCL5C/VSX8SXszRdCJ7a2V/D1XUyZ3dU90a2QMRWDCYGZjNNHM4u6Lz8DD/nV/8AgPUpj430Yr0nf2keaIfDLBfw21MRQFwGloPgfRTPinsj+JxmEpb278zfbOcQC7/6ovBHp/oxeUlpFb4WPblXaf8AqR6lJXxl6K17Lf8ADZk7MfGu/nlksMxX1u/5H1W6fDB38sfaY37HLLVYZi/9R/8AyPqr+xfsp/UzuFxW4ZAB7boj/wCoaszDfCEIhSsDs2pV+hpI1Og71m6XcOPJ6icxuNdVdvOieSjgq5YLoBVLQXk3iAPyjdHoGynZ4DzBJvYfb91k80F2GI9Lkl3GfgxtClRxNR1Z7KbPlOBLyBNxYTmTwTGxMN/D4572H/Jq1KgYf7N4lhIOkKwYTYdBjR9PYQN4d3D3qmtt0YdT3c95sQOCxln5fFIcxdKoNNvaC+1MIQ5telePqAyj7ojs7GhwadeNo9/lFOj1MOpgEOPG0tNlC2hsB1Il9AR/a6C05zHD9UrsYUo3wYcwby4WtxUmvSDmlpEg2Mzlqqlsvbe7AqAggxkeQ/KLf4qXOgX1ubXytqhM54JJ6HmllOQWgNi5da3Pj55KPiOmWGpjcYH1C0F0U5Nh9RJ0GqepbGbUM1XkzH6j3xUDb3RnC503Gm7KQSZ7e1HG0iVilKpWU3aPSMvf8zdgCQ2Z+nVs6i6d2Tj95kMBDS4uJixjh22tyTtTZdFg60vAyBynPTOU3t2rVNH/ACmBk5GIy5d6tekNT41SWjxT2jhzWBxFVrbhxBOZBsL5DU9itDOlWBLSRXZz64F/HsWC7TwtRryaoJJ1N5UMhdLD/wA1o4PUzc5/JV+A/wBNMZTqYp76Tg9pAuOOqe6BY9tLGMc8gC4vYKtBdBRJUZXs2Po5iGu29WLTIc2x/wCrJ7s0U6eD+YbPnWo6+n0lUH4PH+YMH9r9Y0Vq+O7OpQcLdZw4HJX4I/H9Fwc0W63n+qS+c24+qP8A+tT/AObvyktOYHE3D4WCdmPg/wC8dllhmOH+Y/8A5O9St1+Ew/lj+15v2Ed6xajgTVxJpi5L3Dzus2/gv2FTc2kE+h3RZ+LeLQzjx/RbbsXowynDW0wWi5JykZD1Ubofsx1CnTLWjdyPjA+6t7cUdwteImRbQaJCUub2/wCjoV/GuMP2DqWBFIvdUBMXsQdeGgsgu1MUC4vDuq2YGVogSOKJY6tutHWtcQSZLSPWVVcY/dJDRA4zJjRZSetDOCDbtnPlMsd0F0Xv3lRxhjVqU7fR1pgDtJ1RfZ9MBr+qLEwRM3tqn9l4W83Ay5X18lnsZ1v8E/o657aobIiPHlbkrdVpNcLtB7eKr2Hw8Ft/6gQcoAtCstOrbMG99EcO1M53VO5JoHYjYeHqWdSaTxyIPcgWK6FkGaL7Ws+3gW/hWwVBOSVWsRpbVRqL7mWPPlg/iymVNj4lsneBA1kGTr4IVVwNYzvAZxMzOloutBLBUmBIBzOXcgtXDvMgxO8T2C8AQgcWhzF1Mn3oDYTZApkF3XeDIyAbpbnz8lE2nSJkOaWxZoEGx5zfRGKeFqNnfO4AIi4BnIei8UcB1mggOPDwMSq2aKau27KNiNhmpLTTLieI0QXG/DwmXNBYYndt39i2enh2sB3g1oHO06+pCfOEpPcDuzGfDl2lawc49mY5c0Z946PnPHdC8QwSBI52Kr+Kwj6Zh7S0819W1dn77HAt39Gm0QRfvCqPSXoZvBrXU2vYTc6ttpzkBMxyyXfYq8eKf06Zl3wkP8xpDUh3orx8d6f/AI9I/wDuR5FVfofsh2D2rRD7sLiGuHOQO9XP47U//EYf/cGU8LJlNOOhacHFpMwgJLu6kpbAN4+FTt3Zb3EmAXnsAF/fYs++HtMPxFWsRImRHMk/dWvoji/lbBxbtQypB5uG6EB+GrN2m5xymffkgzy/5UMdPG8zZquErg0yN7K2tj6qfVrbrCZ3jYCbCM5jtCq1CqJAiN4DgQRNr+CJfO3iSXbwjKLe7Ln8h14yLjKpJuY3bk8zlA1zXnD4RrrmSZ7/AH+VHqVQ9xhttQMzbPwRangoaZJEQB4CyDZvL4obo1wahDTuE8esD36L1hJBETewMWkWkeOalYLDNcRvMbIGWQJ/VEhh2wA2BecrodsF5FHQsPh5H34H0RKnkLb2i8jBhrYJuV6okNIBgcOaPi1piU58iS0RfUryWb17Ac7+C6129N4j0XaBaer+yNK3RgJ1KG3NuShikGyb5EWB1+6n1mxmbcFFcLXyme9XNUy4yIj8G4su8ujdBJ1yv2/dcoYaRJtuzlke1EGtmbWsvHyeM34HtVcfIf8AI6ogigIiOP1fZTsHgt0RN+Ov69qepsi2pzT7IAsjxwt7AlkZ5eyRBMJmrSBHEZKVAIyXh8TGS3aM0zOtp7HfSqCtO8Gv3w05mDOvFD/jTVD9nNc0yC6m4cwrX0owz3fTYAWPGdPG6y3pXjnfwVbDPJLQWvZyIPWaOWqHDkpuI1kg8kFP0ZckkEk1QkX9uODNg1Ggjeq1msjU/wBR8m+SndCMPu0esd0285Co+GruqspUB9LHOeRzMe+9aPsBoDd11pEDPvS3Uy+KR0OjhtzJ21cQWMY4RIeGzOdp7Yn3ZE2Y0uAAt/u9eGSA9IQ75UG4aWvGV4XvBY8xIi/DMi/6JK9HQjC0WTD1XNa4tEyd0gC/Ae+SJYcuIbByIBbaDfOc5/KgdHGPdvEQIBO7mADxRSi7dsIDpItnxkKti+TvRNoUXB1hG7pw4fuidE7olw0jRD6dEthx1+3E59yIUWw6HZG/crVoVyOzrneHin2tGZIXaj25dy8NBESLnKbrSqZhdnprbT6LzEQZK9Pq2vddaPZsqKPJq2E3OqRpf1G+qZdS1BEgrmHa5xhxvwHBDbvYVatMkNiLTGaca47wyjRNNNyBAEJ2m1aRbsBjjmgrjMymy8zbNcNYgXzGaPmrsqmOPcdSBPqmTUizhfQpvC4sPHG5AXcRR3wYMFRyb2guNOmQ8VRhha4za08VlnSfZQqsqBsTJsNAbm54H1WlbecWhrtwujq2Op1vw4qjV2QXOIkHq245X4LO6kPdPH4v8mGuYQSDmLHtGaSM9L8GaeJdI3d7rR25pLoJ2rObODjJoI9Cdmkk1N0nhbTitBwWA3XAtbvA+R0Pb+EM2ThRSaIsAI+35VlwmMgCwiLk2vz7Fzc0+UrOxjj/ABxUYg7GvF2bu80mLzPOw71WNiySWCOq468DCtL3ZmATExwjWVTaVSK1Q/3HzJ/KqG0xiOmjR9hGRBO7IExn7sFZKFOm6mLEgTc/VPeql0eqQAb7xECwjtRelXc9+6Ms8souQO1BYtlg3ItFIAgtM9Xxnj4r1QpTeZMd6h4OsXSTF7ZealgOgACL+XijuxGSa0dq0jrlmUxSxDt7g0mQdeyM0sTVN96zTbs0XmofltAaRnF7+veqb9BJapkvDGDfU8e9SKjQeWSHtriT1rxaBqvRqkZ8jKnOlQDg2ybVYBbPvXgMiBCYq1MjJyleaMls8bi8ZjJW5/gri6JweGzldNurg2FoUad0XPn+VGqYkZgEj78So8j7Fxx2SS7dcQZuJPcEN2htFxadzrWII56qPiMaSYLiONjIyj1QnE4pwaRJsfGc54IOQ1jwbtk7orjy58GSA24N+sSZ8oVvDrXGaz7oTiQypU3gbu7bkD7K/BbYpAdbGshHx77GRIz9++CouNwh3qoEgCTMQDJB8iFe8VJB8OU6Ku7SoXIad240sTy8PNXJ7M8M+OjMem+xfmVGOi8QT4JK37coAOG9Amc45DXsXFqptIYVPdEGkWgwRPgn62Kpy4klzSIgWJPooleqZ6vnA74TVKKlt4BoMtGRnh4pVm0Y+SVi8a1zSxmRFpjhcc1S20wMS8EzEGe78hWutTYTz5Tbt96qlV6v/kuIOjTwvJR413NLSr+y/wCza7hdsTAlHMJj3MLXHKY+2fBUzZOKcIvA1i3irdRcHM3eqZktk5DOO9ZPRMi9os2FfIy1kHwJCIUX2Im9u3l75IA2s9lNhF92Da4IsTrYwpdWs7eu67gCPOx7iiUhCeNsd2gecweVuA7bofvO3+sbDLgb8u1crVHz1iGjjNsk3RxGkRJBBDr20PK+SBvZtCLSCNKoZAsQCZiLcJUuoDN4droR+EMoYhkRcwYvOmR8/NTsJi27sOMHnf2EVoxmmndHutWkRnYyDGWSCYba9/lACW6Ex7P5U51DrdR02jSI9lQKmzocakATaw8DbQWQtmuJQqmGMPVBbMwc40j9eKZe4brrgDlmhu+5pJJMRx8vfFNV6s2aMx4xcKWWsVMT3bwduySCNeOVlFxYIEkCwsT5+d+5NtqdbPdBz9L8ksQ/ftI4SNeEypYzFUyBsvF/LxQvutcNbAuExnpmO5aPg6u8wOIifYWW7Zs0Tm2/6e+Ku/RqvvUWubvGRr6BHF1sx6yPKKkWHe7hzj2FDxLTc2kTGXsL0xxIMy0dumdvei5SoNAlpN792gWqnZzmqKZ0jwzN8F4JtaO6ZgcfVJHdo0QSN4TnE34Tp7hJSxmGZqKRSNrYUxLGjK8ZCNIlDMOCCC47h1nI6I26uCQJjlYH9VExlQH6wC0Zaez+UFjOOTSqgRjcWQDBABmbXjx81TMBX+bVe/IGAiXSzGNa3dbYumByQro4yxPFwTOONQbByZOWWMF47l02faLW1+ysOCrzA1nTOFX8DzHIToiWErdbgdLQBy7UpLuOtWiy7KxHWDSSBNiSc0UqPsN4nLOT5k+KruFe3W3LWdVM+cGm03Wdi2SFsnufIz0O8AbjvKi0aW9UhvDz5Lw4ZA/S7O9k41jYGciY4aTfNEDdImfP3QW7vflH542T1J7XdV1rZjzvA5BRaFYSA53VHAExnHbdSjAyOqlmLeyTSmmD8skgeIy46x9kw+uajpiCJ8oz8FLYxpF3Aggkjl25SmmuYJ6sXnmTwGn7K7BUvPkYfugtEE5E2nWTPdK8VWh8AQA6OWXvJd3eteI1PMr0AQDumTyGv2Q2HyIWKwYkNab6nd7ZzUWowNN8xplcqZWa6waRMzAvfiTw/RMAtmXixiLxce/NUmaxmwNtapvsmDN5By5QiXQiq5zAJ+gnXSclE2s+WncjdmY9L8LKH0VqmagAnr/SL6CbeSNPRpNXiNHq1QG71oaJytPM8F7pGQ0uzOQ7ftdQBXAmco1+mdI4rxUe4vYRNzeMo8UakjluLJtZoJORvwNsrei6vZaOPvwSWpiZtXveBY2M38kK2lVIbDyCbzFuz7+Ceq4mLAm+ROtvIKodJdoltPdk7zpHPihgrdHTvjG34K1tbF/MqudpkOwItsMdQcyq4CrJscdRmkp3JqNCnSycsrky0YB0kA/uitF7t+bEtJ9+aC4V+nnxRrADR1jnebg/uufI7LdbC9Kk4jeJAIvHEqRgnGbi4+kZpmhVBBDRDYib/VAT4exrpYQYjvN/JZizkTW0i+CNYkNP2OimOwm6QD1iZKh4SXEkQI4GOwcu1TqFYTugFzrZnhnAR6F5SfY8fw+7AJgmInOAptNzSAKhA0Fs75JjHYlhFxJvIPE+81HdUO4CRbIdnEqnV6M9tbJ1OsQCGCZtvZyF7xrmlrZJDnW0jn2IX/HyCCRnoYTzqgcd0Ok8NJ1E8fwpZGmiWIMZX8o1XgO3SA0gyf3UF2IAMCSbdidrUnZuE6DS/NUR2h8VG3DpkEdnP3zQjHAEk+loUypWJbEW/wB2UcvPzUSnVO9ZsxrIA7b3KsODrYI2riiAQ3qyIg8IUHoTii2tUFjJby4x90ttYgOL7/g5qp7D2puY0sJs8BsaTdHGFpjM5JQUX5NkLGkgklsmQwmZOvcpFXGEjqgNyAJ45R2oNSxVMgAl0MMCxtOkpvEYmXSJuCJmDz7DzQ6E3Bt0HmbQIG6Je4fVEGD2693BJVrZ1KoGxdvKQOc53zSR2A8asp+0sVA4WWebZxfzKnIZK14jerFlJv1VDu92ZPcAVUNsUw2vUa36WuIHYLJvDHyTq50lAiKx7Fd1WquI7sU9WOa0yfSZ9I6yFpotOYFuNs0TouO79WWhzQrB6RlqjFMt7xmPC+Vlz2ddyCGFrdTdNte2ZzU7AuAJ/qygZcZKDsqEtBiALc1IcxoAIJLuXn+yqkZS3oM4fEhrhewz7/xx5KdgsQA4h3c79fJA6NfdgyHHT9kRc47m7lxNlEL5CbI3ru3hM+you0CQSGm1sj36pvfMaZDK/cePZyXKrRugv1vaPeiugU6ZGAdebcRF7kXU01S27TkYve44DzQzFVyJIdOmlxIhesNicgYdIBE855ZqtGrt7LB/EwBLZMdlzHmuQ4EAOkffT7eKhYTEiTq4TIACcxGIaxomZzGRj3CKkLO7pHrEwHAE717jl7+6E7RxsSBLeU+4UhtcQCSJOus6Ku44gud1rgZ9nFDpjGKO9kTFVuOg09+azzaFYis5wNw6yuWMqZqi4szUd2lN9OlsHrnSjXs1nYmO36bC3rSzIxPPVEnV2U90FxMGY587ZKgdCsb1S2YLTnnY/qry1wkEgQTnGev48FjONOglK0pew/S2nTA6xLT9klGfhmPguAcUlVCrcfyZ50cfv42TfcaY7Tn5KmbcH+fV/wCRVj6C4gnEk8c9fJVzbzpxFU8Xn1XQiqVC+aXKXIgopsZ8OhClL2bU3XhVJaJhlU0y64Wtyg8QiFF0wLyc+aGYTIHxRCm/IGbHMeSQlR20wpSeMgIjMmfeqVOqWWJsfNMvqPJBb2Dmm6LwCS4ZW5e/yhB8BWm9rmS0RxEyRqpX8RugkSD225Ie4b0GQLak+9E3SEQT2BVoya1sNNe5x6ttSZXcTii5t4N89UMYLGXZR5pinWM2IieNo+6vQHGwrQrwYDA7iSYjmE+cM03BBGkHnl+3NC2YotNru1MArycQcnS2885PDlfJTRGn4ClI/LJiCII4mVGq1i58QXWkzMAax4JijXcTAJyyyta8apupjBvRvEaSbGbeWamiJOxvFuc4bxte2fkh+JLh/wBrzrC94t4H9ZJBmNPHVD69UnOSRlrZSkbwsiYx9j3qk4g9Z3aVc8Y2RAEk2jyHqhPS/Y/yHMIFnNAP/IAT6pvCKdbuiD0exXy6wnJ0tPfl5rScNid9kTE5eiyVj4II0v4XWh7NxDS0PJGQz8UOaPkrpXyi4+i80Q0NFyffNJCqONZugyb8AYsks6M3Btmc9EHmlU3nNdukR6LuK6O1K1Vz5DWuJNwTAOUq4UcIG2gdw100hEsNh4NoItvZ5JnkzB8UjNanRStI3S1065eqIf8ApP5TXGo474u0iN2RpxWhvwECaf0ke9FGxtDqGbg5E8eapyZcHC9FO2dUtnoiVOpIvYZka8AUMZ1XOGUSIUzDtmIz9UtJbOvF3GwhQrdUibZ+C8UqhggZa69nevFTBmJaYkTBz8F4pPdT+oAzlHmgpEv0S2tJFp9+/JOsxThwNteCjNxhvH9WQH6eK8Ndw/KlIp77kupXkZR7/VO4drYEnI2HYoG9cC91KdIBJv8AnSFdICTfYnYeu3eJgzzMH902475J3XC5glQWOk3cZOZMm9/2TjnO+oukaAWH7qUgGvRI/iHXO9bPK3NMGo1ok9YuHGff6Jkk7otbUXzXKjZgBoHHPLRSkEtDr3AgFog5D0KYrHdBaQJtJXoA2kd/bkp+y9jmu8F30f1HU8vBEo26QE8qgrYz0a2T8x/zXfSD1RGZznuXj4i4IuohrWy6QRHqrtToNpjcYAGjQZflNYpjSILQRCcUVFHKn1DnO32PnyvRcw7rgQeBVl6OYjeZuuyaY7tB74LnT3Z/y6wfNnj09hDujtSHObxE+H7oci5QGumdZKXk0CjX6oGUWXEEdVMC/wB11LUOOBYcPXBaHAH94RXCwWz2x77kklsjmT8k3Bxbg7jzv4XUXa3UaYydA9UkkdWjOD+aKXt94G66L2B5ymcLWO8CCQkksJJUdnA/i0GK+LmxmfpnlrPHNDa4M5yAeF1xJZI0iqHHMMTOsKTgCHE5jNJJXWipN8WN033jWblSS47u/nJi/rZJJSgJOqE5pdAJy/KadmA2RrflddSUopSdjzP9xMmARyn7rw7FmRvXBAsFxJSiLfcNdH9nCqC956oMADMm2fK6tO8GiGiIyGnuySSajFKFo4/UTbyNMbdUMef2UatU3pBmySSJoxj3KD8SoNFsD6HQO9UnYf8Aq34H7JJKvsY9g/8ASJan1BaeGiSSSwSR02f/2Q=="/>
          <p:cNvSpPr>
            <a:spLocks noChangeAspect="1" noChangeArrowheads="1"/>
          </p:cNvSpPr>
          <p:nvPr/>
        </p:nvSpPr>
        <p:spPr bwMode="auto">
          <a:xfrm>
            <a:off x="155575" y="-2857500"/>
            <a:ext cx="3886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http://fr.cdn.v5.futura-sciences.com/builds/images/thumbs/7/7202ea5771_rougeole_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23825"/>
            <a:ext cx="3886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2350" y="6205743"/>
            <a:ext cx="375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fr.wikipedia.org/wiki/Rougeole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88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Snr-KI1q1maXVmTSPODBSgAc1mXiwwR9lACFm8WZYbOaGUfSzE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46" y="185594"/>
            <a:ext cx="8136371" cy="61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1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lpcdn.ca/641x427/201307/08/714310-site-castastrophe-ferroviaire-lac-megan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9" y="145472"/>
            <a:ext cx="8926078" cy="5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723" y="6340826"/>
            <a:ext cx="444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ici.radio-canada.ca/sujet/lac-megantic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97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37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16</cp:revision>
  <dcterms:created xsi:type="dcterms:W3CDTF">2015-02-11T03:04:05Z</dcterms:created>
  <dcterms:modified xsi:type="dcterms:W3CDTF">2015-02-12T03:40:30Z</dcterms:modified>
</cp:coreProperties>
</file>