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8" r:id="rId3"/>
    <p:sldId id="272" r:id="rId4"/>
    <p:sldId id="273" r:id="rId5"/>
    <p:sldId id="274" r:id="rId6"/>
    <p:sldId id="259" r:id="rId7"/>
    <p:sldId id="256" r:id="rId8"/>
    <p:sldId id="260" r:id="rId9"/>
    <p:sldId id="257" r:id="rId10"/>
    <p:sldId id="278" r:id="rId11"/>
    <p:sldId id="277" r:id="rId12"/>
    <p:sldId id="276" r:id="rId13"/>
    <p:sldId id="263" r:id="rId14"/>
    <p:sldId id="262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6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99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EDC0-A788-4B78-A78D-1855D12F7587}" type="datetimeFigureOut">
              <a:rPr lang="en-CA" smtClean="0"/>
              <a:t>2015-05-09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1860-CF67-431B-8B46-546E194C1F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743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EDC0-A788-4B78-A78D-1855D12F7587}" type="datetimeFigureOut">
              <a:rPr lang="en-CA" smtClean="0"/>
              <a:t>2015-05-09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1860-CF67-431B-8B46-546E194C1F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41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EDC0-A788-4B78-A78D-1855D12F7587}" type="datetimeFigureOut">
              <a:rPr lang="en-CA" smtClean="0"/>
              <a:t>2015-05-09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1860-CF67-431B-8B46-546E194C1F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499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EDC0-A788-4B78-A78D-1855D12F7587}" type="datetimeFigureOut">
              <a:rPr lang="en-CA" smtClean="0"/>
              <a:t>2015-05-09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1860-CF67-431B-8B46-546E194C1F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9048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EDC0-A788-4B78-A78D-1855D12F7587}" type="datetimeFigureOut">
              <a:rPr lang="en-CA" smtClean="0"/>
              <a:t>2015-05-09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1860-CF67-431B-8B46-546E194C1F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9876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EDC0-A788-4B78-A78D-1855D12F7587}" type="datetimeFigureOut">
              <a:rPr lang="en-CA" smtClean="0"/>
              <a:t>2015-05-09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1860-CF67-431B-8B46-546E194C1F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424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EDC0-A788-4B78-A78D-1855D12F7587}" type="datetimeFigureOut">
              <a:rPr lang="en-CA" smtClean="0"/>
              <a:t>2015-05-09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1860-CF67-431B-8B46-546E194C1F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6154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EDC0-A788-4B78-A78D-1855D12F7587}" type="datetimeFigureOut">
              <a:rPr lang="en-CA" smtClean="0"/>
              <a:t>2015-05-09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1860-CF67-431B-8B46-546E194C1F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98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EDC0-A788-4B78-A78D-1855D12F7587}" type="datetimeFigureOut">
              <a:rPr lang="en-CA" smtClean="0"/>
              <a:t>2015-05-09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1860-CF67-431B-8B46-546E194C1F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124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EDC0-A788-4B78-A78D-1855D12F7587}" type="datetimeFigureOut">
              <a:rPr lang="en-CA" smtClean="0"/>
              <a:t>2015-05-09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1860-CF67-431B-8B46-546E194C1F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924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EDC0-A788-4B78-A78D-1855D12F7587}" type="datetimeFigureOut">
              <a:rPr lang="en-CA" smtClean="0"/>
              <a:t>2015-05-09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1860-CF67-431B-8B46-546E194C1F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20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BEDC0-A788-4B78-A78D-1855D12F7587}" type="datetimeFigureOut">
              <a:rPr lang="en-CA" smtClean="0"/>
              <a:t>2015-05-09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71860-CF67-431B-8B46-546E194C1F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425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cJYXlfjAD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4395"/>
          <a:stretch/>
        </p:blipFill>
        <p:spPr>
          <a:xfrm>
            <a:off x="1090169" y="542553"/>
            <a:ext cx="10345305" cy="571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62384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1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ak-hdl.buzzfed.com/static/enhanced/webdr06/2013/7/12/9/enhanced-buzz-20082-1373637259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839786"/>
            <a:ext cx="11769775" cy="506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247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1974850"/>
            <a:ext cx="10515600" cy="3121025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6"/>
                </a:solidFill>
              </a:rPr>
              <a:t>Anthropocène</a:t>
            </a:r>
            <a:r>
              <a:rPr lang="fr-FR" b="1" dirty="0" smtClean="0"/>
              <a:t> est le terme proposé pour caractériser l'époque dans l'histoire de la Terre qui a débuté lorsque les activités humaines ont eu un impact global significatif sur l'écosystème terrestre. </a:t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(Ce qui a commencé lors des années 1800s avec la révolution industrielle). </a:t>
            </a:r>
            <a:endParaRPr lang="en-CA" b="1" dirty="0"/>
          </a:p>
        </p:txBody>
      </p:sp>
      <p:sp>
        <p:nvSpPr>
          <p:cNvPr id="5" name="Rectangle 4"/>
          <p:cNvSpPr/>
          <p:nvPr/>
        </p:nvSpPr>
        <p:spPr>
          <a:xfrm>
            <a:off x="4524220" y="577334"/>
            <a:ext cx="215911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500" b="1" dirty="0" smtClean="0"/>
              <a:t>Anthropocène </a:t>
            </a:r>
            <a:endParaRPr lang="en-CA" sz="2500" b="1" dirty="0"/>
          </a:p>
        </p:txBody>
      </p:sp>
    </p:spTree>
    <p:extLst>
      <p:ext uri="{BB962C8B-B14F-4D97-AF65-F5344CB8AC3E}">
        <p14:creationId xmlns:p14="http://schemas.microsoft.com/office/powerpoint/2010/main" val="4122587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lebloug.fr/wp-content/uploads/geological-timeline_l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10" y="476538"/>
            <a:ext cx="11752269" cy="619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771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globaia.org/wp-content/uploads/2013/09/anthropocene_IGBP_globai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381" y="0"/>
            <a:ext cx="9586492" cy="681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283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obilitytechgreen.com/wp-content/uploads/2014/10/anthropocene-poste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0"/>
            <a:ext cx="86089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765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2.bp.blogspot.com/-ncyvdUozT18/VLtcgXeceHI/AAAAAAAAHmA/DpJXo-OThsM/s1600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4" y="214312"/>
            <a:ext cx="7807325" cy="586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012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2.bp.blogspot.com/-tgQmckOeKXk/VLtcgK0kCGI/AAAAAAAAHlk/h_xZNSW0FE4/s1600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399" y="138111"/>
            <a:ext cx="8131175" cy="610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257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4.bp.blogspot.com/-Az4GCIFMAmc/VLtcgM7NohI/AAAAAAAAHlg/ey4PwKOU2M0/s1600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038" y="261936"/>
            <a:ext cx="7643762" cy="573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837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2.bp.blogspot.com/-FMxNhj123HQ/VLtcgRei45I/AAAAAAAAHlo/UsXhgifpoR4/s1600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49" y="204786"/>
            <a:ext cx="8150225" cy="611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564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energyforfuture.org/pictures/6d/dwdgkk727squjtupqz5xh6atyod33b/energiequellen_nicht_erneuerbar_fr-6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17" y="280987"/>
            <a:ext cx="8772208" cy="61198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69191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3.bp.blogspot.com/-fdBzFz-tpRE/VLtcg4aFCDI/AAAAAAAAHl8/oiWRwrdgBCY/s1600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433387"/>
            <a:ext cx="7402714" cy="555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191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4.bp.blogspot.com/-VFq_0m1f3EY/VLtchHyh9dI/AAAAAAAAHl0/Y4jZJuFTW5g/s1600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4" y="242886"/>
            <a:ext cx="7973617" cy="59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399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45132" y="3244334"/>
            <a:ext cx="4754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2"/>
              </a:rPr>
              <a:t>https://www.youtube.com/watch?v=-cJYXlfjADE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329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e.maxicours.com/img/4/3/3/1/43315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582" y="547687"/>
            <a:ext cx="7785418" cy="55673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90807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oom: Sources d’énergie assurées à long term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58457"/>
            <a:ext cx="8077200" cy="61280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4901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clg-racine-st-cyr.ac-versailles.fr/IMG/jpg/energie_bi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2" y="504825"/>
            <a:ext cx="8891588" cy="5543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74357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asabee.eu/wp-content/uploads/2014/08/earth-shoot-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71" y="488372"/>
            <a:ext cx="12251171" cy="571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077" y="124691"/>
            <a:ext cx="936171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56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r.cdn.v5.futura-sciences.com/builds/images/rte/RTEmagicC_40821_Jour-deD-epassement-de-laTerre-2012_GFN_txdam31769_9dd4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0"/>
            <a:ext cx="4894407" cy="677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253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erresacree.org/images/ressour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93" y="300903"/>
            <a:ext cx="10690624" cy="655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09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36</Words>
  <Application>Microsoft Office PowerPoint</Application>
  <PresentationFormat>Widescreen</PresentationFormat>
  <Paragraphs>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Anthropocène est le terme proposé pour caractériser l'époque dans l'histoire de la Terre qui a débuté lorsque les activités humaines ont eu un impact global significatif sur l'écosystème terrestre.   (Ce qui a commencé lors des années 1800s avec la révolution industrielle).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Beaudry</dc:creator>
  <cp:lastModifiedBy>Phil Beaudry</cp:lastModifiedBy>
  <cp:revision>7</cp:revision>
  <dcterms:created xsi:type="dcterms:W3CDTF">2015-05-09T16:38:21Z</dcterms:created>
  <dcterms:modified xsi:type="dcterms:W3CDTF">2015-05-09T19:18:14Z</dcterms:modified>
</cp:coreProperties>
</file>