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6" r:id="rId4"/>
    <p:sldId id="257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6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76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226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5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2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03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6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06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8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57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74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18B7-FB09-4D47-A354-5FFD6DC1F20A}" type="datetimeFigureOut">
              <a:rPr lang="en-CA" smtClean="0"/>
              <a:t>2014-12-27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679F-1B3F-4C59-A248-6AC15280C4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8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764" y="194209"/>
            <a:ext cx="901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Marche à suivre pour la création rapide d’un compte et d’un site Internet (</a:t>
            </a:r>
            <a:r>
              <a:rPr lang="fr-CA" dirty="0" err="1" smtClean="0"/>
              <a:t>Weebly</a:t>
            </a:r>
            <a:r>
              <a:rPr lang="fr-CA" dirty="0" smtClean="0"/>
              <a:t>)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90" y="712907"/>
            <a:ext cx="8839604" cy="61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95" y="1990524"/>
            <a:ext cx="6516009" cy="287695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760651" y="4782393"/>
            <a:ext cx="2330507" cy="11409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57756" y="3345754"/>
            <a:ext cx="2233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Nous allons tous commencer avec un site Internet.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231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869"/>
            <a:ext cx="12192000" cy="29422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21147" y="525982"/>
            <a:ext cx="3722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Ne passe pas trop de temps sur ceci. </a:t>
            </a:r>
          </a:p>
          <a:p>
            <a:pPr algn="ctr"/>
            <a:endParaRPr lang="fr-CA" dirty="0"/>
          </a:p>
          <a:p>
            <a:pPr algn="ctr"/>
            <a:r>
              <a:rPr lang="fr-CA" dirty="0" smtClean="0"/>
              <a:t>Tu pourras le changer plus tard.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299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10" y="0"/>
            <a:ext cx="82615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5895" y="2120113"/>
            <a:ext cx="399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Utilise ton prénom et ton nom ensemble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724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99" y="0"/>
            <a:ext cx="8722402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021742" y="1157161"/>
            <a:ext cx="4256410" cy="1942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94415" y="787829"/>
            <a:ext cx="8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X 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359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69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16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50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5</cp:revision>
  <dcterms:created xsi:type="dcterms:W3CDTF">2014-12-27T17:17:40Z</dcterms:created>
  <dcterms:modified xsi:type="dcterms:W3CDTF">2014-12-27T19:34:42Z</dcterms:modified>
</cp:coreProperties>
</file>