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3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DAF07-0D5F-42D1-BDE6-450F7C8D9335}" type="datetimeFigureOut">
              <a:rPr lang="en-CA" smtClean="0"/>
              <a:t>2015-01-30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EAA35-F28D-41B6-ADA8-B8CEF161E24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5101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DAF07-0D5F-42D1-BDE6-450F7C8D9335}" type="datetimeFigureOut">
              <a:rPr lang="en-CA" smtClean="0"/>
              <a:t>2015-01-30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EAA35-F28D-41B6-ADA8-B8CEF161E24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31638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DAF07-0D5F-42D1-BDE6-450F7C8D9335}" type="datetimeFigureOut">
              <a:rPr lang="en-CA" smtClean="0"/>
              <a:t>2015-01-30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EAA35-F28D-41B6-ADA8-B8CEF161E24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8799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DAF07-0D5F-42D1-BDE6-450F7C8D9335}" type="datetimeFigureOut">
              <a:rPr lang="en-CA" smtClean="0"/>
              <a:t>2015-01-30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EAA35-F28D-41B6-ADA8-B8CEF161E24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58492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DAF07-0D5F-42D1-BDE6-450F7C8D9335}" type="datetimeFigureOut">
              <a:rPr lang="en-CA" smtClean="0"/>
              <a:t>2015-01-30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EAA35-F28D-41B6-ADA8-B8CEF161E24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07552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DAF07-0D5F-42D1-BDE6-450F7C8D9335}" type="datetimeFigureOut">
              <a:rPr lang="en-CA" smtClean="0"/>
              <a:t>2015-01-30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EAA35-F28D-41B6-ADA8-B8CEF161E24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94434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DAF07-0D5F-42D1-BDE6-450F7C8D9335}" type="datetimeFigureOut">
              <a:rPr lang="en-CA" smtClean="0"/>
              <a:t>2015-01-30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EAA35-F28D-41B6-ADA8-B8CEF161E24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7406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DAF07-0D5F-42D1-BDE6-450F7C8D9335}" type="datetimeFigureOut">
              <a:rPr lang="en-CA" smtClean="0"/>
              <a:t>2015-01-30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EAA35-F28D-41B6-ADA8-B8CEF161E24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09956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DAF07-0D5F-42D1-BDE6-450F7C8D9335}" type="datetimeFigureOut">
              <a:rPr lang="en-CA" smtClean="0"/>
              <a:t>2015-01-30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EAA35-F28D-41B6-ADA8-B8CEF161E24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3494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DAF07-0D5F-42D1-BDE6-450F7C8D9335}" type="datetimeFigureOut">
              <a:rPr lang="en-CA" smtClean="0"/>
              <a:t>2015-01-30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EAA35-F28D-41B6-ADA8-B8CEF161E24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90856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DAF07-0D5F-42D1-BDE6-450F7C8D9335}" type="datetimeFigureOut">
              <a:rPr lang="en-CA" smtClean="0"/>
              <a:t>2015-01-30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2EAA35-F28D-41B6-ADA8-B8CEF161E24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12852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DAF07-0D5F-42D1-BDE6-450F7C8D9335}" type="datetimeFigureOut">
              <a:rPr lang="en-CA" smtClean="0"/>
              <a:t>2015-01-30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2EAA35-F28D-41B6-ADA8-B8CEF161E24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26932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5320" y="0"/>
            <a:ext cx="8131498" cy="7905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4805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533" y="671223"/>
            <a:ext cx="10741800" cy="5677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4806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5453" y="311392"/>
            <a:ext cx="9827738" cy="6145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50075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3841" y="159003"/>
            <a:ext cx="10238833" cy="6085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7911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5413" y="269795"/>
            <a:ext cx="9489177" cy="6387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894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5445" y="787199"/>
            <a:ext cx="8520674" cy="584851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38499" y="187035"/>
            <a:ext cx="550718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300" b="1" dirty="0" smtClean="0">
                <a:solidFill>
                  <a:schemeClr val="accent6">
                    <a:lumMod val="50000"/>
                  </a:schemeClr>
                </a:solidFill>
              </a:rPr>
              <a:t>Habiletés de travail de groupe</a:t>
            </a:r>
            <a:endParaRPr lang="en-CA" sz="33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352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346" y="382839"/>
            <a:ext cx="10126349" cy="5966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46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624" y="537430"/>
            <a:ext cx="11038628" cy="6050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214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4609" y="264625"/>
            <a:ext cx="9730233" cy="6198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1791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8687" y="368565"/>
            <a:ext cx="10996594" cy="6260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848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0250" y="242097"/>
            <a:ext cx="9625123" cy="6306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486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2288" y="93517"/>
            <a:ext cx="10287548" cy="6467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684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722" y="634879"/>
            <a:ext cx="10875521" cy="529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164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</TotalTime>
  <Words>5</Words>
  <Application>Microsoft Office PowerPoint</Application>
  <PresentationFormat>Widescreen</PresentationFormat>
  <Paragraphs>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 Beaudry</dc:creator>
  <cp:lastModifiedBy>Phil Beaudry</cp:lastModifiedBy>
  <cp:revision>7</cp:revision>
  <dcterms:created xsi:type="dcterms:W3CDTF">2015-01-10T15:19:10Z</dcterms:created>
  <dcterms:modified xsi:type="dcterms:W3CDTF">2015-01-31T02:29:04Z</dcterms:modified>
</cp:coreProperties>
</file>