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3" r:id="rId3"/>
    <p:sldId id="303" r:id="rId4"/>
    <p:sldId id="295" r:id="rId5"/>
    <p:sldId id="296" r:id="rId6"/>
    <p:sldId id="297" r:id="rId7"/>
    <p:sldId id="294" r:id="rId8"/>
    <p:sldId id="304" r:id="rId9"/>
    <p:sldId id="289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63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0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80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88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0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04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9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1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02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4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34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4736-D677-415E-8678-8B09169E8AD3}" type="datetimeFigureOut">
              <a:rPr lang="en-CA" smtClean="0"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A150-B628-4AEE-88D6-4EB55DBF2B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3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64/n7289/fig_tab/nature08954_F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onmagazine.com/en/2010/04/the-last-of-the-soddi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ture.com/nature/journal/v464/n7289/images/nature08954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213606"/>
            <a:ext cx="7772689" cy="67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3592" y="-54188"/>
            <a:ext cx="8011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</a:t>
            </a:r>
            <a:r>
              <a:rPr lang="en-CA">
                <a:hlinkClick r:id="rId3"/>
              </a:rPr>
              <a:t>://</a:t>
            </a:r>
            <a:r>
              <a:rPr lang="en-CA" smtClean="0">
                <a:hlinkClick r:id="rId3"/>
              </a:rPr>
              <a:t>www.nature.com/nature/journal/v464/n7289/fig_tab/nature08954_F1.html</a:t>
            </a:r>
            <a:r>
              <a:rPr lang="en-CA" smtClean="0"/>
              <a:t> 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042564" y="872836"/>
            <a:ext cx="4031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 smtClean="0"/>
              <a:t>Saviez-vous que...</a:t>
            </a:r>
          </a:p>
          <a:p>
            <a:pPr algn="just"/>
            <a:endParaRPr lang="fr-CA" dirty="0"/>
          </a:p>
          <a:p>
            <a:pPr algn="just"/>
            <a:r>
              <a:rPr lang="fr-CA" dirty="0" smtClean="0"/>
              <a:t>Le Manitoba se trouve au fond d’un ancien lac de glacier. </a:t>
            </a:r>
            <a:r>
              <a:rPr lang="fr-FR" dirty="0" smtClean="0"/>
              <a:t>Le </a:t>
            </a:r>
            <a:r>
              <a:rPr lang="fr-FR" dirty="0"/>
              <a:t>lac Agassiz était le plus grand lac glaciaire en Amérique du Nord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Formé </a:t>
            </a:r>
            <a:r>
              <a:rPr lang="fr-FR" dirty="0"/>
              <a:t>il y a 11 500 ans, </a:t>
            </a:r>
            <a:r>
              <a:rPr lang="fr-FR" dirty="0" smtClean="0"/>
              <a:t>le </a:t>
            </a:r>
            <a:r>
              <a:rPr lang="fr-FR" dirty="0"/>
              <a:t>lac Agassiz recouvrait une bonne partie du Manitoba, le nord-ouest de l'Ontario, certaines régions de l'est de la Saskatchewan et du Dakota du Nord, et le nord-ouest du Minnesota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L'ancien </a:t>
            </a:r>
            <a:r>
              <a:rPr lang="fr-FR" dirty="0" smtClean="0"/>
              <a:t>fond </a:t>
            </a:r>
            <a:r>
              <a:rPr lang="fr-FR" dirty="0"/>
              <a:t>du lac et ses sédiments sont aujourd'hui des terres agricoles fertiles.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23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rnardkmartin.files.wordpress.com/2012/03/annexe-cycle-carbone-2007-page-0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9" y="0"/>
            <a:ext cx="9954780" cy="70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0174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0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741"/>
          <a:stretch/>
        </p:blipFill>
        <p:spPr>
          <a:xfrm>
            <a:off x="0" y="124691"/>
            <a:ext cx="11871203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4900" y="5029200"/>
            <a:ext cx="25561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dirty="0" smtClean="0"/>
              <a:t>Sable = Sand</a:t>
            </a:r>
          </a:p>
          <a:p>
            <a:r>
              <a:rPr lang="fr-CA" sz="2500" dirty="0" smtClean="0"/>
              <a:t>Argile = Clay</a:t>
            </a:r>
          </a:p>
          <a:p>
            <a:r>
              <a:rPr lang="fr-CA" sz="2500" dirty="0" smtClean="0"/>
              <a:t>Gravier = Gravel</a:t>
            </a:r>
          </a:p>
          <a:p>
            <a:r>
              <a:rPr lang="fr-CA" sz="2500" dirty="0" smtClean="0"/>
              <a:t>Limon = Silt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0985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7" y="824005"/>
            <a:ext cx="1163164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65865"/>
            <a:ext cx="11603069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3" y="89157"/>
            <a:ext cx="11641175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6" y="0"/>
            <a:ext cx="11339215" cy="69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 well-dressed childhood moment at the Addison Sod House in 1912. [PHOTO: COURTESY LENORE McTAGGAR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00" y="-77773"/>
            <a:ext cx="4656360" cy="68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4284" y="6488668"/>
            <a:ext cx="742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legionmagazine.com/en/2010/04/the-last-of-the-soddies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2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biblio.alloprof.qc.ca/ImagesDesFiches/8000-8999-Geographie-au-secondaire/8039/8039i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6" y="0"/>
            <a:ext cx="10921134" cy="67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5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103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47</cp:revision>
  <dcterms:created xsi:type="dcterms:W3CDTF">2014-12-14T16:00:01Z</dcterms:created>
  <dcterms:modified xsi:type="dcterms:W3CDTF">2015-03-07T17:09:18Z</dcterms:modified>
</cp:coreProperties>
</file>