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C881B-AA97-43D2-AA66-C5AEBD6B600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B1881-9B69-4603-A892-80AC9830CCF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0044-733B-47DD-9BAD-07345EF4D5A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E473B2-129E-47DF-81CE-1FD6F74B371E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E3A21-E281-45C6-9A13-7A786FE8403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27047-8F4E-421D-8377-DBE3A8F5879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860D-5518-4942-A586-55D5338411A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6857B-884D-4C53-B0FF-E9415685EB9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6AA7F-A221-4672-B0CD-2FDB7ED4B89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DCB9D-187E-4650-8DD7-AB0B52CF948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73C34-B0F6-4DA6-94FA-6AA87D4CB7E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13033-9322-44F0-8FE6-F4EA80948B4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70BFF2-2775-458D-A4E5-02BEB1F12147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r.wikipedia.org/wiki/Fichier:Gall-peter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Robinson-projecti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d/dd/Tissot_indicatrix_world_map_Robinson_proj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8/87/Tissot_mercator.pn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4/Tissot_indicatrix_world_map_Mollweide_proj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7/Azimuthal_Equidistant_N90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upload.wikimedia.org/wikipedia/commons/d/dd/Tissot_indicatrix_world_map_Robinson_proj.svg" TargetMode="External"/><Relationship Id="rId7" Type="http://schemas.openxmlformats.org/officeDocument/2006/relationships/hyperlink" Target="http://upload.wikimedia.org/wikipedia/commons/8/84/Tissot_indicatrix_world_map_Mollweide_proj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upload.wikimedia.org/wikipedia/commons/8/87/Tissot_mercator.png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450px-Gall-peters">
            <a:hlinkClick r:id="rId2" tooltip="Projection de Peters de la  Terr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1797050"/>
            <a:ext cx="10118726" cy="50609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/>
              <a:t>Projection Peters</a:t>
            </a:r>
          </a:p>
        </p:txBody>
      </p:sp>
      <p:pic>
        <p:nvPicPr>
          <p:cNvPr id="2056" name="Picture 8" descr="gorth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06" y="1046163"/>
            <a:ext cx="8964613" cy="544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512px-Robinson-projection">
            <a:hlinkClick r:id="rId2" tooltip="A Robinson projection of the Earth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6150"/>
            <a:ext cx="9144000" cy="4641850"/>
          </a:xfrm>
          <a:prstGeom prst="rect">
            <a:avLst/>
          </a:prstGeom>
          <a:noFill/>
        </p:spPr>
      </p:pic>
      <p:pic>
        <p:nvPicPr>
          <p:cNvPr id="7175" name="Picture 7" descr="File:Tissot indicatrix world map Robinson proj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14563"/>
            <a:ext cx="9144000" cy="4643437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27088" y="476250"/>
            <a:ext cx="741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800"/>
              <a:t>Projection Robinson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55650" y="2603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800"/>
              <a:t>Projection de Mercator</a:t>
            </a:r>
          </a:p>
        </p:txBody>
      </p:sp>
      <p:pic>
        <p:nvPicPr>
          <p:cNvPr id="3083" name="Picture 11" descr="File:Tissot mercato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981075"/>
            <a:ext cx="61626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ollwe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433388"/>
            <a:ext cx="9001125" cy="599122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042988" y="836613"/>
            <a:ext cx="6624637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pic>
        <p:nvPicPr>
          <p:cNvPr id="6151" name="Picture 7" descr="File:Tissot indicatrix world map Mollweide proj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113"/>
            <a:ext cx="9144000" cy="45720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27088" y="476250"/>
            <a:ext cx="741680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800" dirty="0"/>
              <a:t>Projection </a:t>
            </a:r>
            <a:r>
              <a:rPr lang="en-CA" sz="4800" dirty="0" err="1" smtClean="0"/>
              <a:t>Mollweide</a:t>
            </a:r>
            <a:endParaRPr lang="en-C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File:Azimuthal Equidistant N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43000"/>
            <a:ext cx="5715000" cy="5715000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55650" y="115888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/>
              <a:t>Projection Azimuthale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800"/>
              <a:t>Projection Peters</a:t>
            </a:r>
          </a:p>
        </p:txBody>
      </p:sp>
      <p:pic>
        <p:nvPicPr>
          <p:cNvPr id="8197" name="Picture 5" descr="gort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81075"/>
            <a:ext cx="3816350" cy="2319338"/>
          </a:xfrm>
          <a:prstGeom prst="rect">
            <a:avLst/>
          </a:prstGeom>
          <a:noFill/>
        </p:spPr>
      </p:pic>
      <p:pic>
        <p:nvPicPr>
          <p:cNvPr id="8199" name="Picture 7" descr="File:Tissot indicatrix world map Robinson proj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052513"/>
            <a:ext cx="4140200" cy="2101850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003800" y="404813"/>
            <a:ext cx="335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/>
              <a:t>Projection Robinson</a:t>
            </a:r>
          </a:p>
        </p:txBody>
      </p:sp>
      <p:pic>
        <p:nvPicPr>
          <p:cNvPr id="8201" name="Picture 9" descr="File:Tissot mercato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789363"/>
            <a:ext cx="2562225" cy="2376487"/>
          </a:xfrm>
          <a:prstGeom prst="rect">
            <a:avLst/>
          </a:prstGeom>
          <a:noFill/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39750" y="33575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/>
              <a:t>Projection Mercator</a:t>
            </a:r>
          </a:p>
        </p:txBody>
      </p:sp>
      <p:pic>
        <p:nvPicPr>
          <p:cNvPr id="8203" name="Picture 11" descr="File:Tissot indicatrix world map Mollweide proj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3860800"/>
            <a:ext cx="5076825" cy="2538413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140200" y="3284538"/>
            <a:ext cx="446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800" dirty="0"/>
              <a:t>Projection </a:t>
            </a:r>
            <a:r>
              <a:rPr lang="en-CA" sz="2800" dirty="0" err="1" smtClean="0"/>
              <a:t>Mollweide</a:t>
            </a:r>
            <a:endParaRPr lang="en-CA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19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Jude Gosselin</dc:creator>
  <cp:lastModifiedBy>Phil Beaudry</cp:lastModifiedBy>
  <cp:revision>6</cp:revision>
  <dcterms:created xsi:type="dcterms:W3CDTF">2009-02-13T19:09:17Z</dcterms:created>
  <dcterms:modified xsi:type="dcterms:W3CDTF">2015-02-17T19:26:01Z</dcterms:modified>
</cp:coreProperties>
</file>